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57" r:id="rId2"/>
    <p:sldId id="355" r:id="rId3"/>
    <p:sldId id="359" r:id="rId4"/>
    <p:sldId id="360" r:id="rId5"/>
    <p:sldId id="362" r:id="rId6"/>
    <p:sldId id="363" r:id="rId7"/>
    <p:sldId id="367" r:id="rId8"/>
    <p:sldId id="329" r:id="rId9"/>
  </p:sldIdLst>
  <p:sldSz cx="9144000" cy="6858000" type="screen4x3"/>
  <p:notesSz cx="6742113" cy="9872663"/>
  <p:embeddedFontLst>
    <p:embeddedFont>
      <p:font typeface="맑은 고딕" pitchFamily="50" charset="-127"/>
      <p:regular r:id="rId12"/>
      <p:bold r:id="rId13"/>
    </p:embeddedFont>
    <p:embeddedFont>
      <p:font typeface="HY헤드라인M" pitchFamily="18" charset="-127"/>
      <p:regular r:id="rId14"/>
    </p:embeddedFont>
    <p:embeddedFont>
      <p:font typeface="HY견고딕" pitchFamily="18" charset="-127"/>
      <p:regular r:id="rId15"/>
    </p:embeddedFont>
    <p:embeddedFont>
      <p:font typeface="-윤고딕150" charset="-127"/>
      <p:regular r:id="rId16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FF"/>
    <a:srgbClr val="EFF7FA"/>
    <a:srgbClr val="BFBFB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149" autoAdjust="0"/>
    <p:restoredTop sz="94660"/>
  </p:normalViewPr>
  <p:slideViewPr>
    <p:cSldViewPr>
      <p:cViewPr varScale="1">
        <p:scale>
          <a:sx n="70" d="100"/>
          <a:sy n="70" d="100"/>
        </p:scale>
        <p:origin x="-1548" y="-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3882" y="6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8222" y="0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r">
              <a:defRPr sz="1200"/>
            </a:lvl1pPr>
          </a:lstStyle>
          <a:p>
            <a:pPr>
              <a:defRPr/>
            </a:pPr>
            <a:fld id="{EE43F7ED-00A8-49D1-A2F3-A9104E60606F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376899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8222" y="9376899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 anchor="b"/>
          <a:lstStyle>
            <a:lvl1pPr algn="r">
              <a:defRPr sz="1200"/>
            </a:lvl1pPr>
          </a:lstStyle>
          <a:p>
            <a:pPr>
              <a:defRPr/>
            </a:pPr>
            <a:fld id="{D91C5B34-64AA-4D21-834B-866C272004A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35673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2317" cy="494186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8222" y="0"/>
            <a:ext cx="2922317" cy="494186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00DA484-BAFE-4683-A40B-CC5CF920F52C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5537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836" tIns="45418" rIns="90836" bIns="45418" rtlCol="0" anchor="ctr"/>
          <a:lstStyle/>
          <a:p>
            <a:pPr lvl="0"/>
            <a:endParaRPr lang="ko-KR" altLang="en-US" noProof="0" smtClean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897" y="4689239"/>
            <a:ext cx="5394320" cy="4442935"/>
          </a:xfrm>
          <a:prstGeom prst="rect">
            <a:avLst/>
          </a:prstGeom>
        </p:spPr>
        <p:txBody>
          <a:bodyPr vert="horz" lIns="90836" tIns="45418" rIns="90836" bIns="45418" rtlCol="0"/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6899"/>
            <a:ext cx="2922317" cy="494185"/>
          </a:xfrm>
          <a:prstGeom prst="rect">
            <a:avLst/>
          </a:prstGeom>
        </p:spPr>
        <p:txBody>
          <a:bodyPr vert="horz" lIns="90836" tIns="45418" rIns="90836" bIns="45418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8222" y="9376899"/>
            <a:ext cx="2922317" cy="494185"/>
          </a:xfrm>
          <a:prstGeom prst="rect">
            <a:avLst/>
          </a:prstGeom>
        </p:spPr>
        <p:txBody>
          <a:bodyPr vert="horz" wrap="square" lIns="90836" tIns="45418" rIns="90836" bIns="45418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5450A986-DC59-439F-8380-E77C3982E18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420410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4CE10-B129-4763-A3F7-A1B8AE0301B9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104127-3AFA-4CDD-9B26-F8E3436E5A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737800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F1F036-7CFC-4664-96D2-C7EFBCDDD1AB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C30580-1CD4-42B4-B68A-33336B7F3AC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5062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92861-A29C-443E-A46A-001CB08093DD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D37A6-B199-458A-A417-B6E030C001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18413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4469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373" r="4598" b="25309"/>
          <a:stretch/>
        </p:blipFill>
        <p:spPr bwMode="auto">
          <a:xfrm>
            <a:off x="6365559" y="1"/>
            <a:ext cx="1410246" cy="7259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직사각형 34"/>
          <p:cNvSpPr/>
          <p:nvPr userDrawn="1"/>
        </p:nvSpPr>
        <p:spPr>
          <a:xfrm>
            <a:off x="251520" y="6588407"/>
            <a:ext cx="2970942" cy="4047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indent="0" algn="l" defTabSz="8440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15" b="1" spc="-138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국가 직무능력표준</a:t>
            </a:r>
            <a:r>
              <a:rPr lang="en-US" altLang="ko-KR" sz="1015" b="1" spc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(NCS) ’17</a:t>
            </a:r>
            <a:r>
              <a:rPr lang="ko-KR" altLang="en-US" sz="1015" b="1" spc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년 </a:t>
            </a:r>
            <a:r>
              <a:rPr lang="ko-KR" altLang="en-US" sz="1015" b="1" spc="-138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추진경과 및  개발계획</a:t>
            </a:r>
          </a:p>
          <a:p>
            <a:pPr algn="ctr"/>
            <a:endParaRPr lang="ko-KR" altLang="en-US" sz="1015" b="1" spc="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989569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25E679-BBFB-4293-9EA7-54B4052DF098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4676C-1F6A-4B6B-B461-D56B4BF6BE3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68090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34AD6A-8D08-4A18-87BD-16BBD889C069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AF476D-BCCC-40A0-B04C-E909A994675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41406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1D2118-1821-4AFC-908E-9A52E68DECDA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DC1837-E052-4D07-9B8F-B44611A31AD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84689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BC38CF-F93E-4378-B24A-347ACE5A1232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A76A62-CA85-4134-B51C-F2F289366E4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483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DDFEEA-33EB-4774-8106-C2DBA7015447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185706-4D46-4D4B-94DD-30C0637E78F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96286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A8787-591C-41D0-9DEC-D9DC42E21154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6FDEE-D0D5-4D4B-A4AE-B403C13EF87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78308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3C0EE2-3C22-4B9A-B1D6-A207CBF26722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BCDE41-8FCE-4376-B957-24B33C5A8A7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39054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8E1BF-E30D-4AC8-A21F-EAD3968EE582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7E7953-D5AE-4FA7-B0D4-1C78C38A559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0806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4F46043-CBF1-4612-8FD1-0E739D88DD3D}" type="datetimeFigureOut">
              <a:rPr lang="ko-KR" altLang="en-US"/>
              <a:pPr>
                <a:defRPr/>
              </a:pPr>
              <a:t>2019-04-09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solidFill>
                  <a:srgbClr val="898989"/>
                </a:solidFill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57C77FFC-444C-4996-B2E2-07CFB3FEADE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36" r:id="rId1"/>
    <p:sldLayoutId id="2147485937" r:id="rId2"/>
    <p:sldLayoutId id="2147485938" r:id="rId3"/>
    <p:sldLayoutId id="2147485939" r:id="rId4"/>
    <p:sldLayoutId id="2147485940" r:id="rId5"/>
    <p:sldLayoutId id="2147485941" r:id="rId6"/>
    <p:sldLayoutId id="2147485942" r:id="rId7"/>
    <p:sldLayoutId id="2147485943" r:id="rId8"/>
    <p:sldLayoutId id="2147485944" r:id="rId9"/>
    <p:sldLayoutId id="2147485945" r:id="rId10"/>
    <p:sldLayoutId id="2147485946" r:id="rId11"/>
    <p:sldLayoutId id="2147485957" r:id="rId12"/>
    <p:sldLayoutId id="2147485978" r:id="rId13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1059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14"/>
          <p:cNvSpPr>
            <a:spLocks noChangeArrowheads="1"/>
          </p:cNvSpPr>
          <p:nvPr/>
        </p:nvSpPr>
        <p:spPr bwMode="auto">
          <a:xfrm>
            <a:off x="1305194" y="2764085"/>
            <a:ext cx="6550316" cy="1077218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ko-KR" sz="320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2019</a:t>
            </a:r>
            <a:r>
              <a:rPr kumimoji="0" lang="ko-KR" altLang="en-US" sz="320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과정평가형</a:t>
            </a:r>
            <a:r>
              <a:rPr kumimoji="0" lang="ko-KR" altLang="en-US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정보처리산업기사 </a:t>
            </a:r>
            <a:endParaRPr kumimoji="0" lang="en-US" altLang="ko-KR" sz="3200" dirty="0" smtClean="0">
              <a:solidFill>
                <a:srgbClr val="0070C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 eaLnBrk="1" hangingPunct="1">
              <a:defRPr/>
            </a:pPr>
            <a:r>
              <a:rPr kumimoji="0" lang="ko-KR" altLang="en-US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화면설계 포트폴리오</a:t>
            </a:r>
            <a:endParaRPr kumimoji="0" lang="en-US" altLang="ko-KR" sz="3200" dirty="0" smtClean="0">
              <a:solidFill>
                <a:srgbClr val="0070C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475656" y="2492896"/>
            <a:ext cx="63078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475656" y="4149080"/>
            <a:ext cx="63798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7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13756" y="6352877"/>
            <a:ext cx="1125538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8356" y="6270327"/>
            <a:ext cx="1257300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804248" y="5301208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3</a:t>
            </a:r>
            <a:r>
              <a:rPr lang="en-US" altLang="ko-KR" sz="2000" smtClean="0"/>
              <a:t>0523 </a:t>
            </a:r>
            <a:r>
              <a:rPr lang="ko-KR" altLang="en-US" sz="2000" dirty="0" err="1" smtClean="0"/>
              <a:t>최윤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128829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2123727" y="1722829"/>
            <a:ext cx="5032707" cy="421085"/>
            <a:chOff x="5385048" y="2088925"/>
            <a:chExt cx="5536763" cy="360001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1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714480" y="923339"/>
            <a:ext cx="49208" cy="5363181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C/O/N/T/E/N/T/S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123725" y="2337293"/>
            <a:ext cx="5032707" cy="424460"/>
            <a:chOff x="5385048" y="2088925"/>
            <a:chExt cx="5536763" cy="362886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2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969452" y="2098834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123725" y="2946965"/>
            <a:ext cx="5032707" cy="421085"/>
            <a:chOff x="5385048" y="2088925"/>
            <a:chExt cx="5536763" cy="360001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3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124432" y="3548620"/>
            <a:ext cx="5032707" cy="421085"/>
            <a:chOff x="5385048" y="2088925"/>
            <a:chExt cx="5536763" cy="360001"/>
          </a:xfrm>
        </p:grpSpPr>
        <p:sp>
          <p:nvSpPr>
            <p:cNvPr id="23" name="모서리가 둥근 직사각형 22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4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2500298" y="1785926"/>
            <a:ext cx="437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제품 검색 </a:t>
            </a:r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2500298" y="2357430"/>
            <a:ext cx="2928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제품 검색 페이지 코드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2500298" y="3000372"/>
            <a:ext cx="257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회원 등록 및 조회 </a:t>
            </a:r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500298" y="3571876"/>
            <a:ext cx="4429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회원 등록 및 조회 페이지 코드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214282" y="1428736"/>
            <a:ext cx="3714776" cy="15716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/>
          </a:p>
        </p:txBody>
      </p:sp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339752" y="90382"/>
            <a:ext cx="33575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제품 검색</a:t>
            </a:r>
            <a:endParaRPr lang="ko-KR" altLang="en-US" sz="2800" b="1" dirty="0">
              <a:latin typeface="+mj-ea"/>
              <a:ea typeface="+mj-ea"/>
            </a:endParaRPr>
          </a:p>
        </p:txBody>
      </p:sp>
      <p:pic>
        <p:nvPicPr>
          <p:cNvPr id="1026" name="Picture 2" descr="C:\Users\309\Desktop\2과제 메인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4942" y="2071678"/>
            <a:ext cx="2774050" cy="704850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/>
        </p:nvSpPr>
        <p:spPr>
          <a:xfrm>
            <a:off x="1512198" y="1571612"/>
            <a:ext cx="1202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제품 검색 </a:t>
            </a:r>
            <a:endParaRPr lang="ko-KR" altLang="en-US" dirty="0"/>
          </a:p>
        </p:txBody>
      </p:sp>
      <p:pic>
        <p:nvPicPr>
          <p:cNvPr id="1027" name="Picture 3" descr="C:\Users\309\Desktop\있음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57818" y="1214422"/>
            <a:ext cx="3643338" cy="19969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7" name="TextBox 16"/>
          <p:cNvSpPr txBox="1"/>
          <p:nvPr/>
        </p:nvSpPr>
        <p:spPr>
          <a:xfrm>
            <a:off x="3929058" y="1857364"/>
            <a:ext cx="15001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/>
              <a:t>검색한 값이 있을  경우</a:t>
            </a:r>
            <a:endParaRPr lang="ko-KR" altLang="en-US" sz="1000" b="1" dirty="0"/>
          </a:p>
        </p:txBody>
      </p:sp>
      <p:pic>
        <p:nvPicPr>
          <p:cNvPr id="1028" name="Picture 4" descr="C:\Users\309\Desktop\없음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357818" y="3786190"/>
            <a:ext cx="3643338" cy="17859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23" name="꺾인 연결선 22"/>
          <p:cNvCxnSpPr>
            <a:stCxn id="10" idx="3"/>
            <a:endCxn id="1027" idx="1"/>
          </p:cNvCxnSpPr>
          <p:nvPr/>
        </p:nvCxnSpPr>
        <p:spPr>
          <a:xfrm flipV="1">
            <a:off x="3929058" y="2212903"/>
            <a:ext cx="1428760" cy="165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 25"/>
          <p:cNvCxnSpPr>
            <a:stCxn id="10" idx="3"/>
            <a:endCxn id="1028" idx="1"/>
          </p:cNvCxnSpPr>
          <p:nvPr/>
        </p:nvCxnSpPr>
        <p:spPr>
          <a:xfrm>
            <a:off x="3929058" y="2214554"/>
            <a:ext cx="1428760" cy="246461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286248" y="2786058"/>
            <a:ext cx="338554" cy="17145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1000" b="1" dirty="0" smtClean="0"/>
              <a:t>검색한 값이 없을 경우</a:t>
            </a:r>
            <a:endParaRPr lang="ko-KR" altLang="en-US" sz="1000" b="1" dirty="0"/>
          </a:p>
        </p:txBody>
      </p:sp>
      <p:sp>
        <p:nvSpPr>
          <p:cNvPr id="29" name="직사각형 28"/>
          <p:cNvSpPr/>
          <p:nvPr/>
        </p:nvSpPr>
        <p:spPr>
          <a:xfrm>
            <a:off x="214282" y="3143248"/>
            <a:ext cx="3714776" cy="15001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제품 검색 페이지에서 제품을 검색하여 해당 제품이 존재하지 않으면 등록되지 않음을 알리고 작성자를 표시하지 않습니다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또한 모든 결과 페이지에 있는 조회 일시는 조회를 한 시점을 쿼리로 가져옵니다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1029" name="Picture 5" descr="C:\Users\309\Desktop\2과제 쿼리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14282" y="4714884"/>
            <a:ext cx="3714776" cy="1835372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31" name="직사각형 30"/>
          <p:cNvSpPr/>
          <p:nvPr/>
        </p:nvSpPr>
        <p:spPr>
          <a:xfrm>
            <a:off x="2857488" y="4714884"/>
            <a:ext cx="1071570" cy="2857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Query</a:t>
            </a:r>
            <a:endParaRPr lang="ko-KR" altLang="en-US" dirty="0"/>
          </a:p>
        </p:txBody>
      </p:sp>
      <p:sp>
        <p:nvSpPr>
          <p:cNvPr id="33" name="오른쪽 화살표 32"/>
          <p:cNvSpPr/>
          <p:nvPr/>
        </p:nvSpPr>
        <p:spPr>
          <a:xfrm>
            <a:off x="4714876" y="1428736"/>
            <a:ext cx="500066" cy="357190"/>
          </a:xfrm>
          <a:prstGeom prst="rightArrow">
            <a:avLst>
              <a:gd name="adj1" fmla="val 50000"/>
              <a:gd name="adj2" fmla="val 9469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4000496" y="1428736"/>
            <a:ext cx="85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A100</a:t>
            </a:r>
            <a:endParaRPr lang="ko-KR" altLang="en-US" dirty="0"/>
          </a:p>
        </p:txBody>
      </p:sp>
      <p:sp>
        <p:nvSpPr>
          <p:cNvPr id="35" name="오른쪽 화살표 34"/>
          <p:cNvSpPr/>
          <p:nvPr/>
        </p:nvSpPr>
        <p:spPr>
          <a:xfrm>
            <a:off x="4714876" y="5000636"/>
            <a:ext cx="500066" cy="357190"/>
          </a:xfrm>
          <a:prstGeom prst="rightArrow">
            <a:avLst>
              <a:gd name="adj1" fmla="val 50000"/>
              <a:gd name="adj2" fmla="val 9469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4000496" y="5000636"/>
            <a:ext cx="85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B</a:t>
            </a:r>
            <a:r>
              <a:rPr lang="en-US" altLang="ko-KR" dirty="0" smtClean="0"/>
              <a:t>100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143108" y="179058"/>
            <a:ext cx="44183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smtClean="0">
                <a:latin typeface="+mj-ea"/>
                <a:ea typeface="+mj-ea"/>
              </a:rPr>
              <a:t>제품 검색 페이지 </a:t>
            </a:r>
            <a:r>
              <a:rPr lang="ko-KR" altLang="en-US" sz="2800" b="1" dirty="0" smtClean="0">
                <a:latin typeface="+mj-ea"/>
                <a:ea typeface="+mj-ea"/>
              </a:rPr>
              <a:t>코드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500430" y="1428736"/>
            <a:ext cx="5404419" cy="4071966"/>
            <a:chOff x="2143108" y="1785926"/>
            <a:chExt cx="7000892" cy="4687964"/>
          </a:xfrm>
        </p:grpSpPr>
        <p:pic>
          <p:nvPicPr>
            <p:cNvPr id="2052" name="Picture 4" descr="C:\Users\309\Desktop\2과제 jsp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143108" y="1785926"/>
              <a:ext cx="7000892" cy="41434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pic>
          <p:nvPicPr>
            <p:cNvPr id="2053" name="Picture 5" descr="C:\Users\309\Desktop\2과제 html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3929026" y="3643314"/>
              <a:ext cx="4714908" cy="28305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</p:grpSp>
      <p:pic>
        <p:nvPicPr>
          <p:cNvPr id="2051" name="Picture 3" descr="C:\Users\309\Desktop\2과제 메인 코드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42844" y="2143116"/>
            <a:ext cx="3184206" cy="16430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31" name="TextBox 30"/>
          <p:cNvSpPr txBox="1"/>
          <p:nvPr/>
        </p:nvSpPr>
        <p:spPr>
          <a:xfrm>
            <a:off x="3500430" y="928670"/>
            <a:ext cx="214314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결과 페이지</a:t>
            </a:r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142844" y="1643050"/>
            <a:ext cx="214314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검</a:t>
            </a:r>
            <a:r>
              <a:rPr lang="ko-KR" altLang="en-US" dirty="0" smtClean="0"/>
              <a:t>색</a:t>
            </a:r>
            <a:r>
              <a:rPr lang="ko-KR" altLang="en-US" dirty="0" smtClean="0"/>
              <a:t> 페이지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 descr="C:\Users\309\Desktop\캡처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1428736"/>
            <a:ext cx="5143536" cy="1536633"/>
          </a:xfrm>
          <a:prstGeom prst="rect">
            <a:avLst/>
          </a:prstGeom>
          <a:noFill/>
        </p:spPr>
      </p:pic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643174" y="142852"/>
            <a:ext cx="3168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atin typeface="+mj-ea"/>
                <a:ea typeface="+mj-ea"/>
              </a:rPr>
              <a:t>회원 등록 </a:t>
            </a:r>
            <a:r>
              <a:rPr lang="ko-KR" altLang="en-US" sz="2800" b="1" smtClean="0">
                <a:latin typeface="+mj-ea"/>
                <a:ea typeface="+mj-ea"/>
              </a:rPr>
              <a:t>및 조회</a:t>
            </a:r>
            <a:endParaRPr lang="ko-KR" altLang="en-US" sz="2800" b="1" dirty="0">
              <a:latin typeface="+mj-ea"/>
              <a:ea typeface="+mj-ea"/>
            </a:endParaRPr>
          </a:p>
        </p:txBody>
      </p:sp>
      <p:pic>
        <p:nvPicPr>
          <p:cNvPr id="3074" name="Picture 2" descr="C:\Users\309\Desktop\3과제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143108" y="4000504"/>
            <a:ext cx="2341301" cy="1363604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</p:pic>
      <p:sp>
        <p:nvSpPr>
          <p:cNvPr id="31" name="직사각형 30"/>
          <p:cNvSpPr/>
          <p:nvPr/>
        </p:nvSpPr>
        <p:spPr>
          <a:xfrm>
            <a:off x="785786" y="2643182"/>
            <a:ext cx="285752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꺾인 연결선 36"/>
          <p:cNvCxnSpPr>
            <a:stCxn id="31" idx="2"/>
            <a:endCxn id="3074" idx="0"/>
          </p:cNvCxnSpPr>
          <p:nvPr/>
        </p:nvCxnSpPr>
        <p:spPr>
          <a:xfrm rot="16200000" flipH="1">
            <a:off x="1549706" y="2236451"/>
            <a:ext cx="1143008" cy="2385097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5643570" y="1285860"/>
            <a:ext cx="3214710" cy="2571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회원등록에서 등록한 회원을 </a:t>
            </a:r>
            <a:r>
              <a:rPr lang="en-US" altLang="ko-KR" dirty="0" smtClean="0">
                <a:solidFill>
                  <a:schemeClr val="tx1"/>
                </a:solidFill>
              </a:rPr>
              <a:t>DB</a:t>
            </a:r>
            <a:r>
              <a:rPr lang="ko-KR" altLang="en-US" dirty="0" smtClean="0">
                <a:solidFill>
                  <a:schemeClr val="tx1"/>
                </a:solidFill>
              </a:rPr>
              <a:t>에 저장하고 회원 목록 조회에서 </a:t>
            </a:r>
            <a:r>
              <a:rPr lang="en-US" altLang="ko-KR" dirty="0" smtClean="0">
                <a:solidFill>
                  <a:schemeClr val="tx1"/>
                </a:solidFill>
              </a:rPr>
              <a:t>DB</a:t>
            </a:r>
            <a:r>
              <a:rPr lang="ko-KR" altLang="en-US" dirty="0" smtClean="0">
                <a:solidFill>
                  <a:schemeClr val="tx1"/>
                </a:solidFill>
              </a:rPr>
              <a:t>에 있는 회원 정보를 가져와 뿌려줍니다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076" name="Picture 4" descr="C:\Users\309\Desktop\3과제 쿼리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714876" y="4071942"/>
            <a:ext cx="4214906" cy="23439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54" name="직사각형 53"/>
          <p:cNvSpPr/>
          <p:nvPr/>
        </p:nvSpPr>
        <p:spPr>
          <a:xfrm>
            <a:off x="428596" y="2643182"/>
            <a:ext cx="285752" cy="21431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7" name="꺾인 연결선 56"/>
          <p:cNvCxnSpPr>
            <a:stCxn id="54" idx="1"/>
            <a:endCxn id="3078" idx="1"/>
          </p:cNvCxnSpPr>
          <p:nvPr/>
        </p:nvCxnSpPr>
        <p:spPr>
          <a:xfrm rot="10800000" flipH="1">
            <a:off x="428596" y="1313357"/>
            <a:ext cx="71438" cy="1436982"/>
          </a:xfrm>
          <a:prstGeom prst="bentConnector3">
            <a:avLst>
              <a:gd name="adj1" fmla="val -31999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8" name="Picture 6" descr="C:\Users\309\Desktop\완료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00034" y="857232"/>
            <a:ext cx="2990876" cy="912250"/>
          </a:xfrm>
          <a:prstGeom prst="rect">
            <a:avLst/>
          </a:prstGeom>
          <a:noFill/>
        </p:spPr>
      </p:pic>
      <p:cxnSp>
        <p:nvCxnSpPr>
          <p:cNvPr id="62" name="꺾인 연결선 61"/>
          <p:cNvCxnSpPr>
            <a:stCxn id="3078" idx="3"/>
            <a:endCxn id="3079" idx="0"/>
          </p:cNvCxnSpPr>
          <p:nvPr/>
        </p:nvCxnSpPr>
        <p:spPr>
          <a:xfrm flipH="1">
            <a:off x="1142992" y="1313357"/>
            <a:ext cx="2347918" cy="2615709"/>
          </a:xfrm>
          <a:prstGeom prst="bentConnector4">
            <a:avLst>
              <a:gd name="adj1" fmla="val -83917"/>
              <a:gd name="adj2" fmla="val 66709"/>
            </a:avLst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9" name="Picture 7" descr="C:\Users\309\Desktop\ㅁㅇㄴㄹ.PN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0" y="3929066"/>
            <a:ext cx="2285984" cy="163009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</p:pic>
      <p:sp>
        <p:nvSpPr>
          <p:cNvPr id="85" name="직사각형 84"/>
          <p:cNvSpPr/>
          <p:nvPr/>
        </p:nvSpPr>
        <p:spPr>
          <a:xfrm>
            <a:off x="7572396" y="4071942"/>
            <a:ext cx="1357322" cy="2857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Query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571604" y="135097"/>
            <a:ext cx="5286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atin typeface="+mj-ea"/>
                <a:ea typeface="+mj-ea"/>
              </a:rPr>
              <a:t>회원 등록 및 조회 </a:t>
            </a:r>
            <a:r>
              <a:rPr lang="ko-KR" altLang="en-US" sz="2800" b="1" dirty="0" smtClean="0">
                <a:latin typeface="+mj-ea"/>
                <a:ea typeface="+mj-ea"/>
              </a:rPr>
              <a:t>페이지 코드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pic>
        <p:nvPicPr>
          <p:cNvPr id="4098" name="Picture 2" descr="C:\Users\309\Desktop\3과제 jsp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844" y="1142984"/>
            <a:ext cx="4143404" cy="1606477"/>
          </a:xfrm>
          <a:prstGeom prst="rect">
            <a:avLst/>
          </a:prstGeom>
          <a:noFill/>
        </p:spPr>
      </p:pic>
      <p:pic>
        <p:nvPicPr>
          <p:cNvPr id="4099" name="Picture 3" descr="C:\Users\309\Desktop\3과제html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14282" y="2786058"/>
            <a:ext cx="4140213" cy="3391130"/>
          </a:xfrm>
          <a:prstGeom prst="rect">
            <a:avLst/>
          </a:prstGeom>
          <a:noFill/>
        </p:spPr>
      </p:pic>
      <p:pic>
        <p:nvPicPr>
          <p:cNvPr id="4100" name="Picture 4" descr="C:\Users\309\Desktop\select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786314" y="1071546"/>
            <a:ext cx="3776658" cy="1030567"/>
          </a:xfrm>
          <a:prstGeom prst="rect">
            <a:avLst/>
          </a:prstGeom>
          <a:noFill/>
        </p:spPr>
      </p:pic>
      <p:pic>
        <p:nvPicPr>
          <p:cNvPr id="4101" name="Picture 5" descr="C:\Users\309\Desktop\select_hrtml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000628" y="1643050"/>
            <a:ext cx="3519511" cy="2723343"/>
          </a:xfrm>
          <a:prstGeom prst="rect">
            <a:avLst/>
          </a:prstGeom>
          <a:noFill/>
        </p:spPr>
      </p:pic>
      <p:sp>
        <p:nvSpPr>
          <p:cNvPr id="16" name="직사각형 15"/>
          <p:cNvSpPr/>
          <p:nvPr/>
        </p:nvSpPr>
        <p:spPr>
          <a:xfrm>
            <a:off x="142844" y="1071546"/>
            <a:ext cx="4286280" cy="5143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786314" y="1071546"/>
            <a:ext cx="3929090" cy="33575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857488" y="5929330"/>
            <a:ext cx="1571636" cy="2857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등록 페이지 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7143768" y="4143380"/>
            <a:ext cx="1571636" cy="2857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조</a:t>
            </a:r>
            <a:r>
              <a:rPr lang="ko-KR" altLang="en-US" dirty="0" smtClean="0"/>
              <a:t>회</a:t>
            </a:r>
            <a:r>
              <a:rPr lang="ko-KR" altLang="en-US" dirty="0" smtClean="0"/>
              <a:t> 페이지 </a:t>
            </a:r>
            <a:endParaRPr lang="ko-KR" altLang="en-US" dirty="0"/>
          </a:p>
        </p:txBody>
      </p:sp>
      <p:pic>
        <p:nvPicPr>
          <p:cNvPr id="4102" name="Picture 6" descr="C:\Users\309\Desktop\DBPKG.PN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4786314" y="4500570"/>
            <a:ext cx="3929090" cy="2000263"/>
          </a:xfrm>
          <a:prstGeom prst="rect">
            <a:avLst/>
          </a:prstGeom>
          <a:noFill/>
        </p:spPr>
      </p:pic>
      <p:sp>
        <p:nvSpPr>
          <p:cNvPr id="21" name="직사각형 20"/>
          <p:cNvSpPr/>
          <p:nvPr/>
        </p:nvSpPr>
        <p:spPr>
          <a:xfrm>
            <a:off x="4786314" y="4500570"/>
            <a:ext cx="3929090" cy="19288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2" name="직사각형 21"/>
          <p:cNvSpPr/>
          <p:nvPr/>
        </p:nvSpPr>
        <p:spPr>
          <a:xfrm>
            <a:off x="6500826" y="6143644"/>
            <a:ext cx="2214578" cy="2857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dbconnection.java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203848" y="179058"/>
            <a:ext cx="2946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+mj-ea"/>
                <a:ea typeface="+mj-ea"/>
              </a:rPr>
              <a:t>Validator </a:t>
            </a:r>
            <a:r>
              <a:rPr lang="ko-KR" altLang="en-US" sz="2800" b="1" dirty="0" smtClean="0">
                <a:latin typeface="+mj-ea"/>
                <a:ea typeface="+mj-ea"/>
              </a:rPr>
              <a:t>검사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43174" y="4857760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Validator</a:t>
            </a:r>
            <a:r>
              <a:rPr lang="en-US" altLang="ko-KR" dirty="0" smtClean="0"/>
              <a:t> </a:t>
            </a:r>
            <a:r>
              <a:rPr lang="ko-KR" altLang="en-US" dirty="0" smtClean="0"/>
              <a:t>검사를 </a:t>
            </a:r>
            <a:r>
              <a:rPr lang="ko-KR" altLang="en-US" dirty="0" smtClean="0"/>
              <a:t>무사</a:t>
            </a:r>
            <a:r>
              <a:rPr lang="ko-KR" altLang="en-US" dirty="0" smtClean="0"/>
              <a:t>히</a:t>
            </a:r>
            <a:r>
              <a:rPr lang="ko-KR" altLang="en-US" dirty="0" smtClean="0"/>
              <a:t> </a:t>
            </a:r>
            <a:r>
              <a:rPr lang="ko-KR" altLang="en-US" dirty="0" smtClean="0"/>
              <a:t>통과했습니다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5122" name="Picture 2" descr="C:\Users\309\Desktop\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1000108"/>
            <a:ext cx="5072098" cy="1151586"/>
          </a:xfrm>
          <a:prstGeom prst="rect">
            <a:avLst/>
          </a:prstGeom>
          <a:noFill/>
        </p:spPr>
      </p:pic>
      <p:pic>
        <p:nvPicPr>
          <p:cNvPr id="5125" name="Picture 5" descr="C:\Users\309\Desktop\2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2285992"/>
            <a:ext cx="4786346" cy="852138"/>
          </a:xfrm>
          <a:prstGeom prst="rect">
            <a:avLst/>
          </a:prstGeom>
          <a:noFill/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786050" y="928670"/>
            <a:ext cx="5786478" cy="93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571736" y="1857364"/>
            <a:ext cx="6224600" cy="1269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537466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8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 bwMode="auto">
          <a:xfrm>
            <a:off x="1331640" y="2428600"/>
            <a:ext cx="6696744" cy="1492021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5400000" scaled="0"/>
          </a:gradFill>
          <a:ln w="19050">
            <a:solidFill>
              <a:srgbClr val="0070C0"/>
            </a:solidFill>
          </a:ln>
          <a:effectLst>
            <a:reflection blurRad="6350" stA="29000" endPos="14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463700" y="2574446"/>
            <a:ext cx="4432624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7200" dirty="0">
                <a:gradFill flip="none" rotWithShape="1">
                  <a:gsLst>
                    <a:gs pos="0">
                      <a:schemeClr val="tx2">
                        <a:shade val="30000"/>
                        <a:satMod val="115000"/>
                      </a:schemeClr>
                    </a:gs>
                    <a:gs pos="50000">
                      <a:schemeClr val="tx2">
                        <a:shade val="67500"/>
                        <a:satMod val="115000"/>
                      </a:schemeClr>
                    </a:gs>
                    <a:gs pos="100000">
                      <a:schemeClr val="tx2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-윤고딕150" pitchFamily="18" charset="-127"/>
                <a:ea typeface="-윤고딕150" pitchFamily="18" charset="-127"/>
              </a:rPr>
              <a:t>감사합니다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7218</TotalTime>
  <Words>124</Words>
  <Application>Microsoft Office PowerPoint</Application>
  <PresentationFormat>화면 슬라이드 쇼(4:3)</PresentationFormat>
  <Paragraphs>37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굴림</vt:lpstr>
      <vt:lpstr>Arial</vt:lpstr>
      <vt:lpstr>맑은 고딕</vt:lpstr>
      <vt:lpstr>HY헤드라인M</vt:lpstr>
      <vt:lpstr>HY견고딕</vt:lpstr>
      <vt:lpstr>-윤고딕150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win2</dc:creator>
  <cp:lastModifiedBy>309</cp:lastModifiedBy>
  <cp:revision>406</cp:revision>
  <cp:lastPrinted>2017-11-08T05:40:53Z</cp:lastPrinted>
  <dcterms:created xsi:type="dcterms:W3CDTF">2014-07-25T02:45:11Z</dcterms:created>
  <dcterms:modified xsi:type="dcterms:W3CDTF">2019-04-09T01:54:08Z</dcterms:modified>
</cp:coreProperties>
</file>

<file path=docProps/thumbnail.jpeg>
</file>